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439975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237788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71411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201281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23085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576855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14999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421874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66367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479857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71604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2CAE1-5322-419A-814F-05CD6892AB5C}" type="datetimeFigureOut">
              <a:rPr lang="es-CR" smtClean="0"/>
              <a:t>31/5/2021</a:t>
            </a:fld>
            <a:endParaRPr lang="es-C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79ECC-50A5-44EB-95B6-8EC7AD0EC99E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08636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"/>
            <a:ext cx="12192000" cy="6753496"/>
          </a:xfrm>
        </p:spPr>
        <p:txBody>
          <a:bodyPr anchor="ctr">
            <a:noAutofit/>
          </a:bodyPr>
          <a:lstStyle/>
          <a:p>
            <a:br>
              <a:rPr lang="es-CR" sz="2500" dirty="0">
                <a:latin typeface="+mn-lt"/>
              </a:rPr>
            </a:br>
            <a:r>
              <a:rPr lang="es-CR" sz="2500" dirty="0">
                <a:latin typeface="+mn-lt"/>
              </a:rPr>
              <a:t>La Escuela de Ingeniería Industrial</a:t>
            </a:r>
            <a:br>
              <a:rPr lang="es-CR" sz="2500" dirty="0">
                <a:latin typeface="+mn-lt"/>
              </a:rPr>
            </a:br>
            <a:r>
              <a:rPr lang="es-CR" sz="2500" dirty="0">
                <a:latin typeface="+mn-lt"/>
              </a:rPr>
              <a:t>Invita a la Defensa Pública virtual del </a:t>
            </a:r>
            <a:br>
              <a:rPr lang="es-CR" sz="2500" dirty="0">
                <a:latin typeface="+mn-lt"/>
              </a:rPr>
            </a:br>
            <a:r>
              <a:rPr lang="es-CR" sz="2500" dirty="0">
                <a:latin typeface="+mn-lt"/>
              </a:rPr>
              <a:t>Proyecto Final de Graduación titulado:</a:t>
            </a:r>
            <a:br>
              <a:rPr lang="es-CR" sz="2500" dirty="0">
                <a:latin typeface="+mn-lt"/>
              </a:rPr>
            </a:br>
            <a:r>
              <a:rPr lang="es-CR" sz="2500" dirty="0">
                <a:latin typeface="+mn-lt"/>
              </a:rPr>
              <a:t> </a:t>
            </a:r>
            <a:br>
              <a:rPr lang="es-CR" sz="2500" dirty="0">
                <a:latin typeface="+mn-lt"/>
              </a:rPr>
            </a:br>
            <a:r>
              <a:rPr lang="es-CR" sz="2800" b="1" i="1" dirty="0">
                <a:highlight>
                  <a:srgbClr val="FFFF00"/>
                </a:highlight>
                <a:latin typeface="+mn-lt"/>
              </a:rPr>
              <a:t>“NOMBRE DEL PROYECTO DE GRADUACIÓN”</a:t>
            </a:r>
            <a:br>
              <a:rPr lang="es-CR" sz="2800" b="1" i="1" dirty="0">
                <a:highlight>
                  <a:srgbClr val="FFFF00"/>
                </a:highlight>
                <a:latin typeface="+mn-lt"/>
              </a:rPr>
            </a:br>
            <a:br>
              <a:rPr lang="es-CR" sz="2300" b="1" i="1" dirty="0">
                <a:highlight>
                  <a:srgbClr val="FFFF00"/>
                </a:highlight>
                <a:latin typeface="+mn-lt"/>
              </a:rPr>
            </a:br>
            <a:r>
              <a:rPr lang="es-CR" sz="2500" b="1" dirty="0">
                <a:highlight>
                  <a:srgbClr val="FFFF00"/>
                </a:highlight>
                <a:latin typeface="+mn-lt"/>
              </a:rPr>
              <a:t>Expuesto por: </a:t>
            </a:r>
            <a:r>
              <a:rPr lang="es-CR" sz="2500" dirty="0">
                <a:highlight>
                  <a:srgbClr val="FFFF00"/>
                </a:highlight>
                <a:latin typeface="+mn-lt"/>
              </a:rPr>
              <a:t>XXXXXXXXXXXXXXXXXXXXXXXXX</a:t>
            </a:r>
            <a:br>
              <a:rPr lang="es-CR" sz="2500" dirty="0">
                <a:highlight>
                  <a:srgbClr val="FFFF00"/>
                </a:highlight>
                <a:latin typeface="+mn-lt"/>
              </a:rPr>
            </a:br>
            <a:r>
              <a:rPr lang="es-CR" sz="2500" dirty="0">
                <a:highlight>
                  <a:srgbClr val="FFFF00"/>
                </a:highlight>
                <a:latin typeface="+mn-lt"/>
              </a:rPr>
              <a:t>XXXXXXXXXXXXXXXXXXXXXXXXXXXXXXXXXXX</a:t>
            </a:r>
            <a:br>
              <a:rPr lang="es-CR" sz="2500" dirty="0">
                <a:highlight>
                  <a:srgbClr val="FFFF00"/>
                </a:highlight>
                <a:latin typeface="+mn-lt"/>
              </a:rPr>
            </a:br>
            <a:br>
              <a:rPr lang="es-CR" sz="2500" dirty="0">
                <a:highlight>
                  <a:srgbClr val="FFFF00"/>
                </a:highlight>
                <a:latin typeface="+mn-lt"/>
              </a:rPr>
            </a:br>
            <a:r>
              <a:rPr lang="es-CR" sz="2500" dirty="0">
                <a:latin typeface="+mn-lt"/>
              </a:rPr>
              <a:t>Lugar: Plataforma Zoom</a:t>
            </a:r>
            <a:br>
              <a:rPr lang="es-CR" sz="2500" dirty="0">
                <a:latin typeface="+mn-lt"/>
              </a:rPr>
            </a:br>
            <a:br>
              <a:rPr lang="es-CR" sz="2500" dirty="0">
                <a:latin typeface="+mn-lt"/>
              </a:rPr>
            </a:br>
            <a:r>
              <a:rPr lang="es-CR" sz="2500" b="1" dirty="0">
                <a:latin typeface="+mn-lt"/>
              </a:rPr>
              <a:t>ID de la reunión: </a:t>
            </a:r>
            <a:r>
              <a:rPr lang="es-CR" sz="2500" b="1" dirty="0" err="1">
                <a:latin typeface="+mn-lt"/>
              </a:rPr>
              <a:t>xxxxxxxxxxxxxxxxxxxxxx</a:t>
            </a:r>
            <a:br>
              <a:rPr lang="es-CR" sz="2500" b="1" dirty="0">
                <a:latin typeface="+mn-lt"/>
              </a:rPr>
            </a:br>
            <a:r>
              <a:rPr lang="es-CR" sz="2500" b="1" dirty="0">
                <a:highlight>
                  <a:srgbClr val="FFFF00"/>
                </a:highlight>
                <a:latin typeface="+mn-lt"/>
              </a:rPr>
              <a:t>Fecha: </a:t>
            </a:r>
            <a:r>
              <a:rPr lang="es-CR" sz="2500" b="1" dirty="0" err="1">
                <a:highlight>
                  <a:srgbClr val="FFFF00"/>
                </a:highlight>
                <a:latin typeface="+mn-lt"/>
              </a:rPr>
              <a:t>xxxxxxxx</a:t>
            </a:r>
            <a:br>
              <a:rPr lang="es-CR" sz="2500" b="1" dirty="0">
                <a:highlight>
                  <a:srgbClr val="FFFF00"/>
                </a:highlight>
                <a:latin typeface="+mn-lt"/>
              </a:rPr>
            </a:br>
            <a:r>
              <a:rPr lang="es-CR" sz="2500" b="1" dirty="0">
                <a:highlight>
                  <a:srgbClr val="FFFF00"/>
                </a:highlight>
                <a:latin typeface="+mn-lt"/>
              </a:rPr>
              <a:t>Hora: </a:t>
            </a:r>
            <a:r>
              <a:rPr lang="es-CR" sz="2500" b="1" dirty="0" err="1">
                <a:highlight>
                  <a:srgbClr val="FFFF00"/>
                </a:highlight>
                <a:latin typeface="+mn-lt"/>
              </a:rPr>
              <a:t>xxxxxx</a:t>
            </a:r>
            <a:endParaRPr lang="es-CR" sz="2500" b="1" dirty="0">
              <a:highlight>
                <a:srgbClr val="FFFF00"/>
              </a:highlight>
              <a:latin typeface="+mn-lt"/>
            </a:endParaRPr>
          </a:p>
        </p:txBody>
      </p:sp>
      <p:pic>
        <p:nvPicPr>
          <p:cNvPr id="3" name="Imagen2"/>
          <p:cNvPicPr/>
          <p:nvPr/>
        </p:nvPicPr>
        <p:blipFill>
          <a:blip r:embed="rId2">
            <a:lum/>
            <a:alphaModFix/>
            <a:grayscl/>
          </a:blip>
          <a:srcRect/>
          <a:stretch>
            <a:fillRect/>
          </a:stretch>
        </p:blipFill>
        <p:spPr>
          <a:xfrm>
            <a:off x="9523827" y="215401"/>
            <a:ext cx="2364377" cy="1084308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4" name="Imagen3"/>
          <p:cNvPicPr/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22515" y="215401"/>
            <a:ext cx="2312124" cy="114735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4196594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</TotalTime>
  <Words>61</Words>
  <Application>Microsoft Office PowerPoint</Application>
  <PresentationFormat>Panorámica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 La Escuela de Ingeniería Industrial Invita a la Defensa Pública virtual del  Proyecto Final de Graduación titulado:   “NOMBRE DEL PROYECTO DE GRADUACIÓN”  Expuesto por: XXXXXXXXXXXXXXXXXXXXXXXXX XXXXXXXXXXXXXXXXXXXXXXXXXXXXXXXXXXX  Lugar: Plataforma Zoom  ID de la reunión: xxxxxxxxxxxxxxxxxxxxxx Fecha: xxxxxxxx Hora: xxxxxx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Escuela de Ingeniería Industrial Invita a la defensa pública del  Proyecto Final de Graduación titulado:     "Diseño de una empresa de distribución para MYPYMES de alimentos de la GAM” Expuesto por: Andrés Arias García, María José Peña Leitón y Álvaro Truque Montero.   Lugar: Plataforma Zoom   https://udecr.zoom.us/j/7947324240 ID de reunión: 794 732 4240 Fecha: 1 de junio del 2020 Hora: 7 p.m</dc:title>
  <dc:creator>CICAP</dc:creator>
  <cp:lastModifiedBy>catalina herrera sanchez</cp:lastModifiedBy>
  <cp:revision>12</cp:revision>
  <dcterms:created xsi:type="dcterms:W3CDTF">2020-05-25T15:39:28Z</dcterms:created>
  <dcterms:modified xsi:type="dcterms:W3CDTF">2021-05-31T16:55:10Z</dcterms:modified>
</cp:coreProperties>
</file>